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1" r:id="rId15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7" Type="http://schemas.openxmlformats.org/officeDocument/2006/relationships/slide" Target="slides/slide8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g33c5e4031bd_0_4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g33c5e4031bd_0_40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0.xml"/><Relationship Id="rId2" Type="http://schemas.openxmlformats.org/officeDocument/2006/relationships/notesSlide" Target="../notesSlides/notesSlide86.xml"/></Relationships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654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/>
          </a:p>
        </p:txBody>
      </p:sp>
      <p:sp>
        <p:nvSpPr>
          <p:cNvPr id="4467" name="Google Shape;4467;p654"/>
          <p:cNvSpPr txBox="1"/>
          <p:nvPr>
            <p:ph type="title"/>
          </p:nvPr>
        </p:nvSpPr>
        <p:spPr>
          <a:xfrm>
            <a:off x="457200" y="164306"/>
            <a:ext cx="8229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ahoma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The Five Themes of Geography</a:t>
            </a:r>
            <a:endParaRPr/>
          </a:p>
        </p:txBody>
      </p:sp>
      <p:sp>
        <p:nvSpPr>
          <p:cNvPr id="4468" name="Google Shape;4468;p654"/>
          <p:cNvSpPr txBox="1"/>
          <p:nvPr>
            <p:ph idx="1" type="body"/>
          </p:nvPr>
        </p:nvSpPr>
        <p:spPr>
          <a:xfrm>
            <a:off x="457200" y="11430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are five ways to look at the earth</a:t>
            </a:r>
            <a:endParaRPr/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geographers work, they are guided by two basic questions: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Where are things located?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are they there?</a:t>
            </a:r>
            <a:endParaRPr/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find these answers, geographers use five themes to organize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